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6"/>
  </p:notesMasterIdLst>
  <p:sldIdLst>
    <p:sldId id="300" r:id="rId3"/>
    <p:sldId id="382" r:id="rId4"/>
    <p:sldId id="383" r:id="rId5"/>
    <p:sldId id="384" r:id="rId6"/>
    <p:sldId id="385" r:id="rId7"/>
    <p:sldId id="323" r:id="rId8"/>
    <p:sldId id="345" r:id="rId9"/>
    <p:sldId id="373" r:id="rId10"/>
    <p:sldId id="374" r:id="rId11"/>
    <p:sldId id="386" r:id="rId12"/>
    <p:sldId id="387" r:id="rId13"/>
    <p:sldId id="324" r:id="rId14"/>
    <p:sldId id="346" r:id="rId15"/>
    <p:sldId id="341" r:id="rId16"/>
    <p:sldId id="368" r:id="rId17"/>
    <p:sldId id="369" r:id="rId18"/>
    <p:sldId id="325" r:id="rId19"/>
    <p:sldId id="351" r:id="rId20"/>
    <p:sldId id="388" r:id="rId21"/>
    <p:sldId id="389" r:id="rId22"/>
    <p:sldId id="390" r:id="rId23"/>
    <p:sldId id="391" r:id="rId24"/>
    <p:sldId id="326" r:id="rId25"/>
    <p:sldId id="392" r:id="rId26"/>
    <p:sldId id="327" r:id="rId27"/>
    <p:sldId id="393" r:id="rId28"/>
    <p:sldId id="377" r:id="rId29"/>
    <p:sldId id="378" r:id="rId30"/>
    <p:sldId id="394" r:id="rId31"/>
    <p:sldId id="395" r:id="rId32"/>
    <p:sldId id="396" r:id="rId33"/>
    <p:sldId id="328" r:id="rId34"/>
    <p:sldId id="353" r:id="rId35"/>
    <p:sldId id="379" r:id="rId36"/>
    <p:sldId id="380" r:id="rId37"/>
    <p:sldId id="397" r:id="rId38"/>
    <p:sldId id="398" r:id="rId39"/>
    <p:sldId id="399" r:id="rId40"/>
    <p:sldId id="400" r:id="rId41"/>
    <p:sldId id="401" r:id="rId42"/>
    <p:sldId id="402" r:id="rId43"/>
    <p:sldId id="329" r:id="rId44"/>
    <p:sldId id="404" r:id="rId45"/>
    <p:sldId id="405" r:id="rId46"/>
    <p:sldId id="330" r:id="rId47"/>
    <p:sldId id="376" r:id="rId48"/>
    <p:sldId id="406" r:id="rId49"/>
    <p:sldId id="407" r:id="rId50"/>
    <p:sldId id="408" r:id="rId51"/>
    <p:sldId id="409" r:id="rId52"/>
    <p:sldId id="331" r:id="rId53"/>
    <p:sldId id="381" r:id="rId54"/>
    <p:sldId id="40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setContentView()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2103FF-EB5D-7F14-AB9C-6BE6B8EC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17" y="0"/>
            <a:ext cx="787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B734B1-26BB-9E55-AE5A-85CA4E6D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15" y="0"/>
            <a:ext cx="780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6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여러화면을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액티비티 이용하여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전환하기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4F16D3-6AF3-EAEA-A285-98116C59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841" y="635886"/>
            <a:ext cx="6896318" cy="55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02E176-148A-9969-C0B5-35FA870C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61" y="0"/>
            <a:ext cx="10259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9EE81A-5CB2-8CEF-E06B-C8E276FA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4" y="0"/>
            <a:ext cx="10895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0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595F8-C90D-E2A3-196C-B3B7A172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73" y="152400"/>
            <a:ext cx="8850441" cy="6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8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인텐트의</a:t>
            </a:r>
            <a:r>
              <a:rPr lang="en-US" altLang="ko-KR" sz="5000"/>
              <a:t> ACTION_VIEW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이애하기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C1C0AF-B920-4066-2E8E-A40ECEA7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00" y="1236176"/>
            <a:ext cx="7478799" cy="43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398A89-53C6-AF5B-39DB-D37AB6AF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23" y="1041299"/>
            <a:ext cx="6994954" cy="47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DAA7F9-2D90-D097-B13D-3A983860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98" y="0"/>
            <a:ext cx="10007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2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FF78B9-003B-2838-599B-3372260D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2" y="245077"/>
            <a:ext cx="7530273" cy="34248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BBEA85-48CA-18D3-7494-BC48FD1B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22" y="3429000"/>
            <a:ext cx="7147792" cy="15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747AA-E915-07E8-34F4-144F365C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17" y="467387"/>
            <a:ext cx="6153165" cy="59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80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3A277B-4FD9-5D10-7E08-94FF5FAC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92" y="0"/>
            <a:ext cx="9233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06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컴포넌트 객체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5A7ADB-3E25-0CB3-6270-6242EA5B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38"/>
            <a:ext cx="6332239" cy="34846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703858-AC67-33D6-93D1-464021B5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62" y="464103"/>
            <a:ext cx="5685438" cy="55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플래그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D0229E-A132-C8D5-3C02-48548D55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70" y="0"/>
            <a:ext cx="964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1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339DE-8A37-8FB2-3FCA-45587866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20" y="0"/>
            <a:ext cx="10171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0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5B5080-C3C1-C1BB-147A-F49675F1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83" y="0"/>
            <a:ext cx="10105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4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6F169E-CA44-B0E5-7BA5-C560B234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3"/>
            <a:ext cx="12192000" cy="32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3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B33DF3-3AE5-3CC2-0D45-DA2DD6F8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977"/>
            <a:ext cx="12192000" cy="58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B413FD-9E2D-771B-2D27-71A4933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35"/>
            <a:ext cx="12192000" cy="67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6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42C7C9-35EE-ADD1-ECDF-00493B8D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11" y="0"/>
            <a:ext cx="9294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부가 데이터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9AA392-0EAB-1BA3-DDBC-3880393E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455"/>
            <a:ext cx="12192000" cy="34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1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0CD102-9072-BBDC-4508-BFA7970B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386"/>
            <a:ext cx="12192000" cy="39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6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0ECEC0-789A-7C34-4A8C-1C8132EB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596"/>
            <a:ext cx="12192000" cy="45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EFB06-0359-37E5-7641-0FC9063F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911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ABBC99-DB96-D891-B507-CC40B29A4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824" y="2025650"/>
            <a:ext cx="7845675" cy="11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64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7FCC68-3BB8-2FE6-175F-D2F7720B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381"/>
            <a:ext cx="12192000" cy="44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154F2FD-BE5A-4982-3D71-554F8D90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639"/>
            <a:ext cx="12192000" cy="58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39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859B3-EC2C-6A22-B031-FE50891B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677"/>
            <a:ext cx="12192000" cy="31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7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57DB54-D58B-4CEB-F807-AABF5DA2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70"/>
            <a:ext cx="12192000" cy="37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84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961065-A4F3-23A1-A59B-970643FF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02" y="0"/>
            <a:ext cx="6796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5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76B5CC-F11D-A983-797F-5967B0404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54"/>
            <a:ext cx="12192000" cy="64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11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테스크 관리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E51506-3F04-2D89-2DA2-02C1E01D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1" y="-5511"/>
            <a:ext cx="5494232" cy="6863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DF87CA-8AF1-3D89-8BF7-933E39879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62" y="0"/>
            <a:ext cx="5576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4B6C7C-2551-2B02-D943-A13C0CC8F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98" y="0"/>
            <a:ext cx="478603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2C3808-92CF-4BA4-575D-176FB765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66" y="556598"/>
            <a:ext cx="7245436" cy="21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24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액티비티의 수명주기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3487117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028A92-7812-D50E-DFF8-7B286B1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431"/>
            <a:ext cx="6115564" cy="44476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50BAFE-B845-1D47-BBB3-5CBCBA09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64" y="413432"/>
            <a:ext cx="6076436" cy="55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0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770B41-CA04-A17C-BA72-2955DC45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701"/>
            <a:ext cx="5488233" cy="46859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84BBEC-4771-38CA-1A5E-08E879EB3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33" y="1096971"/>
            <a:ext cx="6713526" cy="33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3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80267E-0277-0318-F29F-FF0904DCB1C2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SharedPreferences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975932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C63A16-9AA8-1321-6808-C6FF30EE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4" y="1564904"/>
            <a:ext cx="5630779" cy="3230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2C77BB-0E07-2869-1047-F9A9C817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8323"/>
            <a:ext cx="5616427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4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300EB8-EB2A-9699-6E02-EC2D2240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577"/>
            <a:ext cx="12192000" cy="45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0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82ED24-E3A1-6B39-EC7E-CA3C5BF4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497"/>
            <a:ext cx="5782865" cy="3825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B6E053-FE01-6B8F-B876-DA10076B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34" y="1607662"/>
            <a:ext cx="6607113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7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 </a:t>
            </a:r>
            <a:r>
              <a:rPr lang="en-US" altLang="ko-KR" sz="5000"/>
              <a:t>07,08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331793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9AC02-2605-76DA-BD3B-9D2DF2C6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97" y="0"/>
            <a:ext cx="5354605" cy="67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61CBB5-D2A3-8D8F-65AB-6E7A92BE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17" y="4647"/>
            <a:ext cx="5204365" cy="6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9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LayoutInflater</a:t>
            </a:r>
            <a:r>
              <a:rPr lang="ko-KR" altLang="en-US" sz="5000"/>
              <a:t>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이용하여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부분화면 구현하기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6521BB-7A6A-21A7-488C-DE2599E8F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686"/>
            <a:ext cx="12192000" cy="5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7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55ADF0-0686-7ABC-804F-6CA66154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28"/>
            <a:ext cx="12192000" cy="65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8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E7F0C6-606A-3E8C-C1CA-405F7FEF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19" y="0"/>
            <a:ext cx="937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5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35</Words>
  <Application>Microsoft Office PowerPoint</Application>
  <PresentationFormat>와이드스크린</PresentationFormat>
  <Paragraphs>35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33</cp:revision>
  <dcterms:created xsi:type="dcterms:W3CDTF">2021-12-28T04:36:38Z</dcterms:created>
  <dcterms:modified xsi:type="dcterms:W3CDTF">2022-07-12T11:43:58Z</dcterms:modified>
</cp:coreProperties>
</file>